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379" r:id="rId2"/>
    <p:sldId id="261" r:id="rId3"/>
    <p:sldId id="403" r:id="rId4"/>
    <p:sldId id="407" r:id="rId5"/>
    <p:sldId id="408" r:id="rId6"/>
    <p:sldId id="409" r:id="rId7"/>
    <p:sldId id="410" r:id="rId8"/>
    <p:sldId id="411" r:id="rId9"/>
    <p:sldId id="404" r:id="rId10"/>
    <p:sldId id="415" r:id="rId11"/>
    <p:sldId id="412" r:id="rId12"/>
    <p:sldId id="413" r:id="rId13"/>
    <p:sldId id="406" r:id="rId14"/>
    <p:sldId id="414" r:id="rId15"/>
    <p:sldId id="405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1AAA89-74BC-6BC9-BDB9-13268C711A8F}" v="2" dt="2018-10-09T22:11:14.8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89"/>
    <p:restoredTop sz="91278"/>
  </p:normalViewPr>
  <p:slideViewPr>
    <p:cSldViewPr snapToGrid="0" snapToObjects="1">
      <p:cViewPr>
        <p:scale>
          <a:sx n="50" d="100"/>
          <a:sy n="50" d="100"/>
        </p:scale>
        <p:origin x="3198" y="11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hana Giselida Suarez Castill" userId="S::ygcastillo@latam.stefanini.com::e643e165-8792-49cc-ad3b-f36b6fa4e896" providerId="AD" clId="Web-{4F1AAA89-74BC-6BC9-BDB9-13268C711A8F}"/>
    <pc:docChg chg="addSld delSld modSld sldOrd">
      <pc:chgData name="Yohana Giselida Suarez Castill" userId="S::ygcastillo@latam.stefanini.com::e643e165-8792-49cc-ad3b-f36b6fa4e896" providerId="AD" clId="Web-{4F1AAA89-74BC-6BC9-BDB9-13268C711A8F}" dt="2018-10-09T22:11:59.317" v="179" actId="1076"/>
      <pc:docMkLst>
        <pc:docMk/>
      </pc:docMkLst>
      <pc:sldChg chg="del">
        <pc:chgData name="Yohana Giselida Suarez Castill" userId="S::ygcastillo@latam.stefanini.com::e643e165-8792-49cc-ad3b-f36b6fa4e896" providerId="AD" clId="Web-{4F1AAA89-74BC-6BC9-BDB9-13268C711A8F}" dt="2018-10-09T21:59:40.873" v="24"/>
        <pc:sldMkLst>
          <pc:docMk/>
          <pc:sldMk cId="0" sldId="394"/>
        </pc:sldMkLst>
      </pc:sldChg>
      <pc:sldChg chg="addSp delSp modSp">
        <pc:chgData name="Yohana Giselida Suarez Castill" userId="S::ygcastillo@latam.stefanini.com::e643e165-8792-49cc-ad3b-f36b6fa4e896" providerId="AD" clId="Web-{4F1AAA89-74BC-6BC9-BDB9-13268C711A8F}" dt="2018-10-09T21:58:31.510" v="19"/>
        <pc:sldMkLst>
          <pc:docMk/>
          <pc:sldMk cId="0" sldId="395"/>
        </pc:sldMkLst>
        <pc:spChg chg="mod">
          <ac:chgData name="Yohana Giselida Suarez Castill" userId="S::ygcastillo@latam.stefanini.com::e643e165-8792-49cc-ad3b-f36b6fa4e896" providerId="AD" clId="Web-{4F1AAA89-74BC-6BC9-BDB9-13268C711A8F}" dt="2018-10-09T21:58:09.181" v="15" actId="20577"/>
          <ac:spMkLst>
            <pc:docMk/>
            <pc:sldMk cId="0" sldId="395"/>
            <ac:spMk id="4" creationId="{00000000-0000-0000-0000-000000000000}"/>
          </ac:spMkLst>
        </pc:spChg>
        <pc:spChg chg="add del mod">
          <ac:chgData name="Yohana Giselida Suarez Castill" userId="S::ygcastillo@latam.stefanini.com::e643e165-8792-49cc-ad3b-f36b6fa4e896" providerId="AD" clId="Web-{4F1AAA89-74BC-6BC9-BDB9-13268C711A8F}" dt="2018-10-09T21:58:31.510" v="19"/>
          <ac:spMkLst>
            <pc:docMk/>
            <pc:sldMk cId="0" sldId="395"/>
            <ac:spMk id="6" creationId="{9B5815DE-2A17-4E82-87B8-E8DD5454F3EA}"/>
          </ac:spMkLst>
        </pc:spChg>
        <pc:picChg chg="del">
          <ac:chgData name="Yohana Giselida Suarez Castill" userId="S::ygcastillo@latam.stefanini.com::e643e165-8792-49cc-ad3b-f36b6fa4e896" providerId="AD" clId="Web-{4F1AAA89-74BC-6BC9-BDB9-13268C711A8F}" dt="2018-10-09T21:58:30.026" v="18"/>
          <ac:picMkLst>
            <pc:docMk/>
            <pc:sldMk cId="0" sldId="395"/>
            <ac:picMk id="5" creationId="{00000000-0000-0000-0000-000000000000}"/>
          </ac:picMkLst>
        </pc:picChg>
        <pc:picChg chg="add mod ord">
          <ac:chgData name="Yohana Giselida Suarez Castill" userId="S::ygcastillo@latam.stefanini.com::e643e165-8792-49cc-ad3b-f36b6fa4e896" providerId="AD" clId="Web-{4F1AAA89-74BC-6BC9-BDB9-13268C711A8F}" dt="2018-10-09T21:58:31.510" v="19"/>
          <ac:picMkLst>
            <pc:docMk/>
            <pc:sldMk cId="0" sldId="395"/>
            <ac:picMk id="7" creationId="{C70810D6-A623-4BCB-80ED-0758BB17B409}"/>
          </ac:picMkLst>
        </pc:picChg>
      </pc:sldChg>
      <pc:sldChg chg="addSp delSp modSp new mod setBg">
        <pc:chgData name="Yohana Giselida Suarez Castill" userId="S::ygcastillo@latam.stefanini.com::e643e165-8792-49cc-ad3b-f36b6fa4e896" providerId="AD" clId="Web-{4F1AAA89-74BC-6BC9-BDB9-13268C711A8F}" dt="2018-10-09T21:59:31.748" v="23"/>
        <pc:sldMkLst>
          <pc:docMk/>
          <pc:sldMk cId="929631209" sldId="399"/>
        </pc:sldMkLst>
        <pc:spChg chg="del">
          <ac:chgData name="Yohana Giselida Suarez Castill" userId="S::ygcastillo@latam.stefanini.com::e643e165-8792-49cc-ad3b-f36b6fa4e896" providerId="AD" clId="Web-{4F1AAA89-74BC-6BC9-BDB9-13268C711A8F}" dt="2018-10-09T21:59:17.528" v="21"/>
          <ac:spMkLst>
            <pc:docMk/>
            <pc:sldMk cId="929631209" sldId="399"/>
            <ac:spMk id="2" creationId="{508852C0-A7DD-4B1D-AD9F-0232424E8B53}"/>
          </ac:spMkLst>
        </pc:spChg>
        <pc:picChg chg="add mod">
          <ac:chgData name="Yohana Giselida Suarez Castill" userId="S::ygcastillo@latam.stefanini.com::e643e165-8792-49cc-ad3b-f36b6fa4e896" providerId="AD" clId="Web-{4F1AAA89-74BC-6BC9-BDB9-13268C711A8F}" dt="2018-10-09T21:59:31.748" v="23"/>
          <ac:picMkLst>
            <pc:docMk/>
            <pc:sldMk cId="929631209" sldId="399"/>
            <ac:picMk id="3" creationId="{E34FC4C7-C7A4-4B28-8606-826FA0D5CE5F}"/>
          </ac:picMkLst>
        </pc:picChg>
      </pc:sldChg>
      <pc:sldChg chg="delSp new del">
        <pc:chgData name="Yohana Giselida Suarez Castill" userId="S::ygcastillo@latam.stefanini.com::e643e165-8792-49cc-ad3b-f36b6fa4e896" providerId="AD" clId="Web-{4F1AAA89-74BC-6BC9-BDB9-13268C711A8F}" dt="2018-10-09T22:01:40.551" v="27"/>
        <pc:sldMkLst>
          <pc:docMk/>
          <pc:sldMk cId="66807442" sldId="400"/>
        </pc:sldMkLst>
        <pc:spChg chg="del">
          <ac:chgData name="Yohana Giselida Suarez Castill" userId="S::ygcastillo@latam.stefanini.com::e643e165-8792-49cc-ad3b-f36b6fa4e896" providerId="AD" clId="Web-{4F1AAA89-74BC-6BC9-BDB9-13268C711A8F}" dt="2018-10-09T22:01:25.847" v="26"/>
          <ac:spMkLst>
            <pc:docMk/>
            <pc:sldMk cId="66807442" sldId="400"/>
            <ac:spMk id="2" creationId="{87A43433-8D63-4FA0-A8FD-93EC3E9D79A1}"/>
          </ac:spMkLst>
        </pc:spChg>
      </pc:sldChg>
      <pc:sldChg chg="addSp delSp modSp add ord replId">
        <pc:chgData name="Yohana Giselida Suarez Castill" userId="S::ygcastillo@latam.stefanini.com::e643e165-8792-49cc-ad3b-f36b6fa4e896" providerId="AD" clId="Web-{4F1AAA89-74BC-6BC9-BDB9-13268C711A8F}" dt="2018-10-09T22:04:21.309" v="59" actId="1076"/>
        <pc:sldMkLst>
          <pc:docMk/>
          <pc:sldMk cId="4129366073" sldId="400"/>
        </pc:sldMkLst>
        <pc:spChg chg="mod">
          <ac:chgData name="Yohana Giselida Suarez Castill" userId="S::ygcastillo@latam.stefanini.com::e643e165-8792-49cc-ad3b-f36b6fa4e896" providerId="AD" clId="Web-{4F1AAA89-74BC-6BC9-BDB9-13268C711A8F}" dt="2018-10-09T22:02:25.366" v="36" actId="20577"/>
          <ac:spMkLst>
            <pc:docMk/>
            <pc:sldMk cId="4129366073" sldId="400"/>
            <ac:spMk id="2" creationId="{00000000-0000-0000-0000-000000000000}"/>
          </ac:spMkLst>
        </pc:spChg>
        <pc:spChg chg="add del mod">
          <ac:chgData name="Yohana Giselida Suarez Castill" userId="S::ygcastillo@latam.stefanini.com::e643e165-8792-49cc-ad3b-f36b6fa4e896" providerId="AD" clId="Web-{4F1AAA89-74BC-6BC9-BDB9-13268C711A8F}" dt="2018-10-09T22:03:09.853" v="48"/>
          <ac:spMkLst>
            <pc:docMk/>
            <pc:sldMk cId="4129366073" sldId="400"/>
            <ac:spMk id="4" creationId="{69A1F83D-E4FF-43D1-A5CE-C0A828C5AD10}"/>
          </ac:spMkLst>
        </pc:spChg>
        <pc:spChg chg="del">
          <ac:chgData name="Yohana Giselida Suarez Castill" userId="S::ygcastillo@latam.stefanini.com::e643e165-8792-49cc-ad3b-f36b6fa4e896" providerId="AD" clId="Web-{4F1AAA89-74BC-6BC9-BDB9-13268C711A8F}" dt="2018-10-09T22:02:52.273" v="39"/>
          <ac:spMkLst>
            <pc:docMk/>
            <pc:sldMk cId="4129366073" sldId="400"/>
            <ac:spMk id="6" creationId="{00000000-0000-0000-0000-000000000000}"/>
          </ac:spMkLst>
        </pc:spChg>
        <pc:spChg chg="add del mod">
          <ac:chgData name="Yohana Giselida Suarez Castill" userId="S::ygcastillo@latam.stefanini.com::e643e165-8792-49cc-ad3b-f36b6fa4e896" providerId="AD" clId="Web-{4F1AAA89-74BC-6BC9-BDB9-13268C711A8F}" dt="2018-10-09T22:03:04.852" v="47"/>
          <ac:spMkLst>
            <pc:docMk/>
            <pc:sldMk cId="4129366073" sldId="400"/>
            <ac:spMk id="7" creationId="{14A62926-0913-40B6-BB9C-0BA8329D08C5}"/>
          </ac:spMkLst>
        </pc:spChg>
        <pc:spChg chg="add">
          <ac:chgData name="Yohana Giselida Suarez Castill" userId="S::ygcastillo@latam.stefanini.com::e643e165-8792-49cc-ad3b-f36b6fa4e896" providerId="AD" clId="Web-{4F1AAA89-74BC-6BC9-BDB9-13268C711A8F}" dt="2018-10-09T22:03:11.618" v="49"/>
          <ac:spMkLst>
            <pc:docMk/>
            <pc:sldMk cId="4129366073" sldId="400"/>
            <ac:spMk id="8" creationId="{14A62926-0913-40B6-BB9C-0BA8329D08C5}"/>
          </ac:spMkLst>
        </pc:spChg>
        <pc:spChg chg="add del mod">
          <ac:chgData name="Yohana Giselida Suarez Castill" userId="S::ygcastillo@latam.stefanini.com::e643e165-8792-49cc-ad3b-f36b6fa4e896" providerId="AD" clId="Web-{4F1AAA89-74BC-6BC9-BDB9-13268C711A8F}" dt="2018-10-09T22:03:27.353" v="51"/>
          <ac:spMkLst>
            <pc:docMk/>
            <pc:sldMk cId="4129366073" sldId="400"/>
            <ac:spMk id="10" creationId="{C8E6525D-7290-4E06-BEC2-E0F4FFFC61D6}"/>
          </ac:spMkLst>
        </pc:spChg>
        <pc:picChg chg="del">
          <ac:chgData name="Yohana Giselida Suarez Castill" userId="S::ygcastillo@latam.stefanini.com::e643e165-8792-49cc-ad3b-f36b6fa4e896" providerId="AD" clId="Web-{4F1AAA89-74BC-6BC9-BDB9-13268C711A8F}" dt="2018-10-09T22:03:17.353" v="50"/>
          <ac:picMkLst>
            <pc:docMk/>
            <pc:sldMk cId="4129366073" sldId="400"/>
            <ac:picMk id="5" creationId="{00000000-0000-0000-0000-000000000000}"/>
          </ac:picMkLst>
        </pc:picChg>
        <pc:picChg chg="add mod">
          <ac:chgData name="Yohana Giselida Suarez Castill" userId="S::ygcastillo@latam.stefanini.com::e643e165-8792-49cc-ad3b-f36b6fa4e896" providerId="AD" clId="Web-{4F1AAA89-74BC-6BC9-BDB9-13268C711A8F}" dt="2018-10-09T22:04:21.309" v="59" actId="1076"/>
          <ac:picMkLst>
            <pc:docMk/>
            <pc:sldMk cId="4129366073" sldId="400"/>
            <ac:picMk id="11" creationId="{057FBA15-1E47-4256-81D6-5828071BF665}"/>
          </ac:picMkLst>
        </pc:picChg>
      </pc:sldChg>
      <pc:sldChg chg="addSp delSp modSp new">
        <pc:chgData name="Yohana Giselida Suarez Castill" userId="S::ygcastillo@latam.stefanini.com::e643e165-8792-49cc-ad3b-f36b6fa4e896" providerId="AD" clId="Web-{4F1AAA89-74BC-6BC9-BDB9-13268C711A8F}" dt="2018-10-09T22:08:26.447" v="149"/>
        <pc:sldMkLst>
          <pc:docMk/>
          <pc:sldMk cId="4127617813" sldId="401"/>
        </pc:sldMkLst>
        <pc:spChg chg="del">
          <ac:chgData name="Yohana Giselida Suarez Castill" userId="S::ygcastillo@latam.stefanini.com::e643e165-8792-49cc-ad3b-f36b6fa4e896" providerId="AD" clId="Web-{4F1AAA89-74BC-6BC9-BDB9-13268C711A8F}" dt="2018-10-09T22:04:59.046" v="61"/>
          <ac:spMkLst>
            <pc:docMk/>
            <pc:sldMk cId="4127617813" sldId="401"/>
            <ac:spMk id="2" creationId="{87D7F51C-A9CF-4B00-A3EB-CA1A321099A6}"/>
          </ac:spMkLst>
        </pc:spChg>
        <pc:spChg chg="add">
          <ac:chgData name="Yohana Giselida Suarez Castill" userId="S::ygcastillo@latam.stefanini.com::e643e165-8792-49cc-ad3b-f36b6fa4e896" providerId="AD" clId="Web-{4F1AAA89-74BC-6BC9-BDB9-13268C711A8F}" dt="2018-10-09T22:05:09.499" v="62"/>
          <ac:spMkLst>
            <pc:docMk/>
            <pc:sldMk cId="4127617813" sldId="401"/>
            <ac:spMk id="3" creationId="{D7671FB5-614B-4891-9C38-CDEF64FE3F76}"/>
          </ac:spMkLst>
        </pc:spChg>
        <pc:graphicFrameChg chg="add mod modGraphic">
          <ac:chgData name="Yohana Giselida Suarez Castill" userId="S::ygcastillo@latam.stefanini.com::e643e165-8792-49cc-ad3b-f36b6fa4e896" providerId="AD" clId="Web-{4F1AAA89-74BC-6BC9-BDB9-13268C711A8F}" dt="2018-10-09T22:08:26.447" v="149"/>
          <ac:graphicFrameMkLst>
            <pc:docMk/>
            <pc:sldMk cId="4127617813" sldId="401"/>
            <ac:graphicFrameMk id="5" creationId="{E4001C66-FD10-4766-BE2D-97E6D08120ED}"/>
          </ac:graphicFrameMkLst>
        </pc:graphicFrameChg>
      </pc:sldChg>
      <pc:sldChg chg="addSp delSp modSp add ord replId">
        <pc:chgData name="Yohana Giselida Suarez Castill" userId="S::ygcastillo@latam.stefanini.com::e643e165-8792-49cc-ad3b-f36b6fa4e896" providerId="AD" clId="Web-{4F1AAA89-74BC-6BC9-BDB9-13268C711A8F}" dt="2018-10-09T22:11:59.317" v="179" actId="1076"/>
        <pc:sldMkLst>
          <pc:docMk/>
          <pc:sldMk cId="4165268724" sldId="402"/>
        </pc:sldMkLst>
        <pc:spChg chg="mod">
          <ac:chgData name="Yohana Giselida Suarez Castill" userId="S::ygcastillo@latam.stefanini.com::e643e165-8792-49cc-ad3b-f36b6fa4e896" providerId="AD" clId="Web-{4F1AAA89-74BC-6BC9-BDB9-13268C711A8F}" dt="2018-10-09T22:10:27.625" v="162" actId="20577"/>
          <ac:spMkLst>
            <pc:docMk/>
            <pc:sldMk cId="4165268724" sldId="402"/>
            <ac:spMk id="2" creationId="{00000000-0000-0000-0000-000000000000}"/>
          </ac:spMkLst>
        </pc:spChg>
        <pc:spChg chg="add">
          <ac:chgData name="Yohana Giselida Suarez Castill" userId="S::ygcastillo@latam.stefanini.com::e643e165-8792-49cc-ad3b-f36b6fa4e896" providerId="AD" clId="Web-{4F1AAA89-74BC-6BC9-BDB9-13268C711A8F}" dt="2018-10-09T22:10:44.345" v="166"/>
          <ac:spMkLst>
            <pc:docMk/>
            <pc:sldMk cId="4165268724" sldId="402"/>
            <ac:spMk id="5" creationId="{70FA74AF-B4B6-4F1E-AD2C-AB6BAD43CE56}"/>
          </ac:spMkLst>
        </pc:spChg>
        <pc:spChg chg="del">
          <ac:chgData name="Yohana Giselida Suarez Castill" userId="S::ygcastillo@latam.stefanini.com::e643e165-8792-49cc-ad3b-f36b6fa4e896" providerId="AD" clId="Web-{4F1AAA89-74BC-6BC9-BDB9-13268C711A8F}" dt="2018-10-09T22:10:41.079" v="165"/>
          <ac:spMkLst>
            <pc:docMk/>
            <pc:sldMk cId="4165268724" sldId="402"/>
            <ac:spMk id="8" creationId="{14A62926-0913-40B6-BB9C-0BA8329D08C5}"/>
          </ac:spMkLst>
        </pc:spChg>
        <pc:picChg chg="add del mod">
          <ac:chgData name="Yohana Giselida Suarez Castill" userId="S::ygcastillo@latam.stefanini.com::e643e165-8792-49cc-ad3b-f36b6fa4e896" providerId="AD" clId="Web-{4F1AAA89-74BC-6BC9-BDB9-13268C711A8F}" dt="2018-10-09T22:11:59.317" v="179" actId="1076"/>
          <ac:picMkLst>
            <pc:docMk/>
            <pc:sldMk cId="4165268724" sldId="402"/>
            <ac:picMk id="3" creationId="{5B1E3EB9-CB7B-441D-8AF4-1D39A7BB35BC}"/>
          </ac:picMkLst>
        </pc:picChg>
        <pc:picChg chg="del">
          <ac:chgData name="Yohana Giselida Suarez Castill" userId="S::ygcastillo@latam.stefanini.com::e643e165-8792-49cc-ad3b-f36b6fa4e896" providerId="AD" clId="Web-{4F1AAA89-74BC-6BC9-BDB9-13268C711A8F}" dt="2018-10-09T22:10:51.548" v="167"/>
          <ac:picMkLst>
            <pc:docMk/>
            <pc:sldMk cId="4165268724" sldId="402"/>
            <ac:picMk id="11" creationId="{057FBA15-1E47-4256-81D6-5828071BF66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10/11/2018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4779" y="6302582"/>
            <a:ext cx="1791085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9702272" y="5980996"/>
            <a:ext cx="3982669" cy="106299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3880" y="6249102"/>
            <a:ext cx="1774026" cy="3719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39900" y="398557"/>
            <a:ext cx="9315580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9702272" y="5980996"/>
            <a:ext cx="3982669" cy="106299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3880" y="6249102"/>
            <a:ext cx="1774026" cy="3719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12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b="13631"/>
          <a:stretch>
            <a:fillRect/>
          </a:stretch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0058400" y="6333546"/>
            <a:ext cx="1836892" cy="4071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58400" y="6304732"/>
            <a:ext cx="1592057" cy="340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4779" y="6302582"/>
            <a:ext cx="1791085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76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0768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4768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 text a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960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38200" y="1690688"/>
            <a:ext cx="5105400" cy="3152246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96000" y="1699154"/>
            <a:ext cx="5105400" cy="3152246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8675" y="3068942"/>
            <a:ext cx="2534650" cy="5314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b="13631"/>
          <a:stretch>
            <a:fillRect/>
          </a:stretch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734344" y="1250950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333014" y="2175933"/>
            <a:ext cx="3007585" cy="3007585"/>
          </a:xfrm>
          <a:prstGeom prst="rect">
            <a:avLst/>
          </a:prstGeom>
        </p:spPr>
      </p:pic>
      <p:sp>
        <p:nvSpPr>
          <p:cNvPr id="9" name="Media Placeholder 8"/>
          <p:cNvSpPr>
            <a:spLocks noGrp="1"/>
          </p:cNvSpPr>
          <p:nvPr>
            <p:ph type="media" sz="quarter" idx="11"/>
          </p:nvPr>
        </p:nvSpPr>
        <p:spPr>
          <a:xfrm>
            <a:off x="2837657" y="1222908"/>
            <a:ext cx="6516687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7516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3652"/>
            <a:ext cx="1791990" cy="379352"/>
          </a:xfrm>
          <a:prstGeom prst="rect">
            <a:avLst/>
          </a:prstGeom>
        </p:spPr>
      </p:pic>
      <p:sp>
        <p:nvSpPr>
          <p:cNvPr id="10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6130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  <a:latin typeface="Dax-Regular" charset="0"/>
                <a:ea typeface="Dax-Regular" charset="0"/>
                <a:cs typeface="Dax-Regular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36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170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ouble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53000"/>
            <a:ext cx="5105400" cy="121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4953000"/>
            <a:ext cx="5105400" cy="121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1pPr>
            <a:lvl2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2pPr>
            <a:lvl3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3pPr>
            <a:lvl4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4pPr>
            <a:lvl5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7"/>
            <a:ext cx="5105400" cy="3070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3"/>
            <a:ext cx="5105400" cy="3070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4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426312" y="1197381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Video Slide 16:9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14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2837793" y="1341435"/>
            <a:ext cx="6516415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0215" y="3065491"/>
            <a:ext cx="2543110" cy="538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5046"/>
            <a:ext cx="1791990" cy="379352"/>
          </a:xfrm>
          <a:prstGeom prst="rect">
            <a:avLst/>
          </a:prstGeom>
        </p:spPr>
      </p:pic>
      <p:sp>
        <p:nvSpPr>
          <p:cNvPr id="8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5046"/>
            <a:ext cx="1791990" cy="379352"/>
          </a:xfrm>
          <a:prstGeom prst="rect">
            <a:avLst/>
          </a:prstGeom>
        </p:spPr>
      </p:pic>
      <p:sp>
        <p:nvSpPr>
          <p:cNvPr id="8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6130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36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170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ouble text and photo_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5020733"/>
            <a:ext cx="5105400" cy="11514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5020733"/>
            <a:ext cx="5105400" cy="11514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8"/>
            <a:ext cx="5105400" cy="31386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4"/>
            <a:ext cx="5105400" cy="31386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ideo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2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426312" y="1197381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ideo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11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2837793" y="1341435"/>
            <a:ext cx="6516415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0215" y="3065491"/>
            <a:ext cx="2543110" cy="538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8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4779" y="6213244"/>
            <a:ext cx="1791085" cy="375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11292"/>
            <a:ext cx="12192000" cy="82915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8"/>
            <a:ext cx="5105400" cy="3113298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4"/>
            <a:ext cx="5105400" cy="3113298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8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</a:p>
        </p:txBody>
      </p:sp>
      <p:sp>
        <p:nvSpPr>
          <p:cNvPr id="10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734344" y="1250950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12" name="Media Placeholder 8"/>
          <p:cNvSpPr>
            <a:spLocks noGrp="1"/>
          </p:cNvSpPr>
          <p:nvPr>
            <p:ph type="media" sz="quarter" idx="11"/>
          </p:nvPr>
        </p:nvSpPr>
        <p:spPr>
          <a:xfrm>
            <a:off x="2837657" y="1222908"/>
            <a:ext cx="6516687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8675" y="3068942"/>
            <a:ext cx="2534650" cy="531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ide slide- don't us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59" y="832897"/>
            <a:ext cx="9025619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6032" y="6475222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8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206" t="2699" r="15000" b="9682"/>
          <a:stretch/>
        </p:blipFill>
        <p:spPr>
          <a:xfrm>
            <a:off x="1291769" y="289130"/>
            <a:ext cx="9216573" cy="641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3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302" t="2310" r="14524" b="23227"/>
          <a:stretch/>
        </p:blipFill>
        <p:spPr>
          <a:xfrm>
            <a:off x="1640114" y="375285"/>
            <a:ext cx="9622971" cy="591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96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8968" t="3262" r="18096" b="9400"/>
          <a:stretch/>
        </p:blipFill>
        <p:spPr>
          <a:xfrm>
            <a:off x="2322286" y="473353"/>
            <a:ext cx="7184572" cy="560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53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206" t="2557" r="15000" b="10529"/>
          <a:stretch/>
        </p:blipFill>
        <p:spPr>
          <a:xfrm>
            <a:off x="1930400" y="329730"/>
            <a:ext cx="8619580" cy="64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61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n para yo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675" y="952500"/>
            <a:ext cx="4369594" cy="524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143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838200" y="1501528"/>
            <a:ext cx="10515600" cy="1325563"/>
          </a:xfrm>
        </p:spPr>
        <p:txBody>
          <a:bodyPr/>
          <a:lstStyle/>
          <a:p>
            <a:r>
              <a:rPr lang="es-CO" dirty="0" smtClean="0"/>
              <a:t>Dinámica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75767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altLang="en-US" dirty="0"/>
              <a:t>Gestión de Equipos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50705" y="6012815"/>
            <a:ext cx="2411730" cy="320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altLang="en-US" sz="1000" dirty="0"/>
              <a:t>Presentado por: Yohana Suárez Castillo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7156" t="12949" r="15643" b="21526"/>
          <a:stretch/>
        </p:blipFill>
        <p:spPr>
          <a:xfrm>
            <a:off x="2090055" y="1480456"/>
            <a:ext cx="7912416" cy="4339773"/>
          </a:xfrm>
          <a:prstGeom prst="rect">
            <a:avLst/>
          </a:prstGeom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Madurez de Equipos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8107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Tribus</a:t>
            </a:r>
            <a:endParaRPr lang="es-CO" dirty="0"/>
          </a:p>
        </p:txBody>
      </p:sp>
      <p:pic>
        <p:nvPicPr>
          <p:cNvPr id="1026" name="Picture 2" descr="Resultado de imagen para star wars trib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889" y="1587981"/>
            <a:ext cx="7522482" cy="424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279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65400" y="2295525"/>
            <a:ext cx="7739743" cy="1325563"/>
          </a:xfrm>
        </p:spPr>
        <p:txBody>
          <a:bodyPr/>
          <a:lstStyle/>
          <a:p>
            <a:r>
              <a:rPr lang="es-CO" dirty="0" smtClean="0"/>
              <a:t>Que equipos Queremos 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11671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rk vader storm troo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19" y="995788"/>
            <a:ext cx="8030482" cy="451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9579429" y="349457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 smtClean="0"/>
              <a:t>Etapa 1</a:t>
            </a:r>
            <a:endParaRPr lang="es-CO" sz="3600" b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7431314" y="5772514"/>
            <a:ext cx="253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/>
              <a:t>El  mas Fuerte es el Líder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3926750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392" r="8497"/>
          <a:stretch/>
        </p:blipFill>
        <p:spPr>
          <a:xfrm>
            <a:off x="2380343" y="972457"/>
            <a:ext cx="7257143" cy="491171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579429" y="410305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 smtClean="0"/>
              <a:t>Etapa 2</a:t>
            </a:r>
            <a:endParaRPr lang="es-CO" sz="36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7582106" y="6123160"/>
            <a:ext cx="217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/>
              <a:t>Mi trabajo es lo peor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985505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para lobo de wall stre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777" y="1056636"/>
            <a:ext cx="8262711" cy="468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9579429" y="410305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600" b="1" dirty="0" smtClean="0"/>
              <a:t>Etapa 3</a:t>
            </a:r>
            <a:endParaRPr lang="es-CO" sz="3600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8764494" y="5938494"/>
            <a:ext cx="162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 smtClean="0"/>
              <a:t>Yo soy el mejor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1452448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236" t="11294" r="18103" b="10797"/>
          <a:stretch/>
        </p:blipFill>
        <p:spPr bwMode="auto">
          <a:xfrm>
            <a:off x="1535810" y="809044"/>
            <a:ext cx="8752114" cy="5394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9410275" y="516656"/>
            <a:ext cx="14251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altLang="en-US" sz="3200" dirty="0" smtClean="0"/>
              <a:t>Etapa 4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2090012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tefanini Custom colors">
      <a:dk1>
        <a:srgbClr val="005CA8"/>
      </a:dk1>
      <a:lt1>
        <a:srgbClr val="33C0CC"/>
      </a:lt1>
      <a:dk2>
        <a:srgbClr val="D7DD3B"/>
      </a:dk2>
      <a:lt2>
        <a:srgbClr val="7F7F7F"/>
      </a:lt2>
      <a:accent1>
        <a:srgbClr val="6D3A92"/>
      </a:accent1>
      <a:accent2>
        <a:srgbClr val="33C0CC"/>
      </a:accent2>
      <a:accent3>
        <a:srgbClr val="D7DD3B"/>
      </a:accent3>
      <a:accent4>
        <a:srgbClr val="005CA8"/>
      </a:accent4>
      <a:accent5>
        <a:srgbClr val="FFFFFF"/>
      </a:accent5>
      <a:accent6>
        <a:srgbClr val="FFFFFF"/>
      </a:accent6>
      <a:hlink>
        <a:srgbClr val="33C0CC"/>
      </a:hlink>
      <a:folHlink>
        <a:srgbClr val="6D3A9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41</Words>
  <Application>Microsoft Office PowerPoint</Application>
  <PresentationFormat>Panorámica</PresentationFormat>
  <Paragraphs>13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Dax-Light</vt:lpstr>
      <vt:lpstr>Dax-Regular</vt:lpstr>
      <vt:lpstr>Tahoma</vt:lpstr>
      <vt:lpstr>Office Theme</vt:lpstr>
      <vt:lpstr>Presentación de PowerPoint</vt:lpstr>
      <vt:lpstr>Gestión de Equipos</vt:lpstr>
      <vt:lpstr>Madurez de Equipos</vt:lpstr>
      <vt:lpstr>Tribus</vt:lpstr>
      <vt:lpstr>Que equipos Queremos 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Dinámica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Rene</cp:lastModifiedBy>
  <cp:revision>251</cp:revision>
  <dcterms:created xsi:type="dcterms:W3CDTF">2017-11-17T14:24:00Z</dcterms:created>
  <dcterms:modified xsi:type="dcterms:W3CDTF">2018-10-12T05:43:02Z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0x0101006A61BD717F7B23488566BEE52F71377A</vt:lpwstr>
  </property>
  <property fmtid="{D5CDD505-2E9C-101B-9397-08002B2CF9AE}" pid="3" name="_dlc_DocIdItemGuid">
    <vt:lpwstr>bfc61f4c-0d59-42e9-b456-d5e117604110</vt:lpwstr>
  </property>
  <property fmtid="{D5CDD505-2E9C-101B-9397-08002B2CF9AE}" pid="4" name="KSOProductBuildVer">
    <vt:lpwstr>3082-10.2.0.6020</vt:lpwstr>
  </property>
</Properties>
</file>